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"/>
  </p:notesMasterIdLst>
  <p:handoutMasterIdLst>
    <p:handoutMasterId r:id="rId4"/>
  </p:handout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4D1B"/>
    <a:srgbClr val="A5A6A5"/>
    <a:srgbClr val="FFFFFE"/>
    <a:srgbClr val="B2B3B2"/>
    <a:srgbClr val="C9CAC9"/>
    <a:srgbClr val="B5B6B5"/>
    <a:srgbClr val="F1AB1F"/>
    <a:srgbClr val="709626"/>
    <a:srgbClr val="C2C4BF"/>
    <a:srgbClr val="DA51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2920" autoAdjust="0"/>
    <p:restoredTop sz="94660"/>
  </p:normalViewPr>
  <p:slideViewPr>
    <p:cSldViewPr snapToGrid="0" snapToObjects="1">
      <p:cViewPr>
        <p:scale>
          <a:sx n="150" d="100"/>
          <a:sy n="150" d="100"/>
        </p:scale>
        <p:origin x="-1088" y="-7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handoutMaster" Target="handoutMasters/handoutMaster1.xml"/><Relationship Id="rId5" Type="http://schemas.openxmlformats.org/officeDocument/2006/relationships/printerSettings" Target="printerSettings/printerSettings1.bin"/><Relationship Id="rId6" Type="http://schemas.openxmlformats.org/officeDocument/2006/relationships/presProps" Target="presProps.xml"/><Relationship Id="rId7" Type="http://schemas.openxmlformats.org/officeDocument/2006/relationships/viewProps" Target="viewProps.xml"/><Relationship Id="rId8" Type="http://schemas.openxmlformats.org/officeDocument/2006/relationships/theme" Target="theme/theme1.xml"/><Relationship Id="rId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533A91-5D57-584D-9C50-908745C9D4D2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6DEE0-0A1B-9E4B-ADB7-CBDA7FC23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48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8E016-0CC3-2F49-902A-7F8A10EAB913}" type="datetimeFigureOut">
              <a:rPr lang="en-US" smtClean="0"/>
              <a:t>7/15/15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DD1E2-8B14-1640-8949-2D121A9C7E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480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emf"/><Relationship Id="rId3" Type="http://schemas.openxmlformats.org/officeDocument/2006/relationships/image" Target="../media/image8.emf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emf"/><Relationship Id="rId3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emf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eg"/><Relationship Id="rId3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eg"/><Relationship Id="rId3" Type="http://schemas.openxmlformats.org/officeDocument/2006/relationships/image" Target="../media/image2.emf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eg"/><Relationship Id="rId3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Relationship Id="rId3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Relationship Id="rId3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4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emf"/><Relationship Id="rId3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croll_GrnDuo copy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8025" r="139" b="24075"/>
          <a:stretch>
            <a:fillRect/>
          </a:stretch>
        </p:blipFill>
        <p:spPr bwMode="auto">
          <a:xfrm>
            <a:off x="0" y="-7939"/>
            <a:ext cx="9144000" cy="4656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107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olor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MU_M_4C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24" y="-412540"/>
            <a:ext cx="8421624" cy="88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977336"/>
            <a:ext cx="6019800" cy="1362075"/>
          </a:xfrm>
        </p:spPr>
        <p:txBody>
          <a:bodyPr anchor="t">
            <a:noAutofit/>
          </a:bodyPr>
          <a:lstStyle>
            <a:lvl1pPr algn="l">
              <a:defRPr sz="6600" b="1" i="0" cap="all">
                <a:solidFill>
                  <a:srgbClr val="000000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fasdf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7149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9600" b="1" i="0">
                <a:solidFill>
                  <a:schemeClr val="tx1"/>
                </a:solidFill>
                <a:latin typeface="Minion Pro"/>
                <a:cs typeface="Minion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386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ay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oSSigReverse.eps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rgbClr val="A5A6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  <p:pic>
        <p:nvPicPr>
          <p:cNvPr id="7" name="Picture 6" descr="GMU_M_1Cgrey.eps"/>
          <p:cNvPicPr>
            <a:picLocks noChangeAspect="1"/>
          </p:cNvPicPr>
          <p:nvPr userDrawn="1"/>
        </p:nvPicPr>
        <p:blipFill>
          <a:blip r:embed="rId3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24" y="-412540"/>
            <a:ext cx="8421624" cy="88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977336"/>
            <a:ext cx="6019800" cy="1362075"/>
          </a:xfrm>
        </p:spPr>
        <p:txBody>
          <a:bodyPr anchor="t">
            <a:noAutofit/>
          </a:bodyPr>
          <a:lstStyle>
            <a:lvl1pPr algn="l">
              <a:defRPr sz="6600" b="1" i="0" cap="all">
                <a:solidFill>
                  <a:srgbClr val="000000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fasdf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7149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9600" b="1" i="0">
                <a:solidFill>
                  <a:schemeClr val="tx1"/>
                </a:solidFill>
                <a:latin typeface="Minion Pro"/>
                <a:cs typeface="Minion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943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ienna_Section Header">
    <p:bg>
      <p:bgPr>
        <a:solidFill>
          <a:srgbClr val="9F4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977336"/>
            <a:ext cx="6019800" cy="1362075"/>
          </a:xfrm>
        </p:spPr>
        <p:txBody>
          <a:bodyPr anchor="t">
            <a:noAutofit/>
          </a:bodyPr>
          <a:lstStyle>
            <a:lvl1pPr algn="l">
              <a:defRPr sz="6600" b="1" i="0" cap="all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fasdf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7149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9600" b="1" i="0">
                <a:solidFill>
                  <a:schemeClr val="bg1"/>
                </a:solidFill>
                <a:latin typeface="Minion Pro"/>
                <a:cs typeface="Minion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854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7"/>
          <p:cNvSpPr>
            <a:spLocks noGrp="1"/>
          </p:cNvSpPr>
          <p:nvPr>
            <p:ph type="body" sz="quarter" idx="13"/>
          </p:nvPr>
        </p:nvSpPr>
        <p:spPr>
          <a:xfrm>
            <a:off x="310896" y="3810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3" name="Rectangle 37"/>
          <p:cNvSpPr>
            <a:spLocks noGrp="1"/>
          </p:cNvSpPr>
          <p:nvPr>
            <p:ph type="body" sz="quarter" idx="15"/>
          </p:nvPr>
        </p:nvSpPr>
        <p:spPr>
          <a:xfrm>
            <a:off x="304800" y="838200"/>
            <a:ext cx="7391400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1" name="Rectangle 37"/>
          <p:cNvSpPr>
            <a:spLocks noGrp="1"/>
          </p:cNvSpPr>
          <p:nvPr>
            <p:ph type="body" sz="quarter" idx="17"/>
          </p:nvPr>
        </p:nvSpPr>
        <p:spPr>
          <a:xfrm>
            <a:off x="310896" y="12954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5" name="Rectangle 37"/>
          <p:cNvSpPr>
            <a:spLocks noGrp="1"/>
          </p:cNvSpPr>
          <p:nvPr>
            <p:ph type="body" sz="quarter" idx="19"/>
          </p:nvPr>
        </p:nvSpPr>
        <p:spPr>
          <a:xfrm>
            <a:off x="310896" y="17526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 baseline="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7" name="Rectangle 37"/>
          <p:cNvSpPr>
            <a:spLocks noGrp="1"/>
          </p:cNvSpPr>
          <p:nvPr>
            <p:ph type="body" sz="quarter" idx="21"/>
          </p:nvPr>
        </p:nvSpPr>
        <p:spPr>
          <a:xfrm>
            <a:off x="310896" y="22098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 baseline="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9" name="Rectangle 37"/>
          <p:cNvSpPr>
            <a:spLocks noGrp="1"/>
          </p:cNvSpPr>
          <p:nvPr>
            <p:ph type="body" sz="quarter" idx="23"/>
          </p:nvPr>
        </p:nvSpPr>
        <p:spPr>
          <a:xfrm>
            <a:off x="310896" y="26670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1" name="Rectangle 37"/>
          <p:cNvSpPr>
            <a:spLocks noGrp="1"/>
          </p:cNvSpPr>
          <p:nvPr>
            <p:ph type="body" sz="quarter" idx="25"/>
          </p:nvPr>
        </p:nvSpPr>
        <p:spPr>
          <a:xfrm>
            <a:off x="310896" y="31242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3" name="Rectangle 37"/>
          <p:cNvSpPr>
            <a:spLocks noGrp="1"/>
          </p:cNvSpPr>
          <p:nvPr>
            <p:ph type="body" sz="quarter" idx="27"/>
          </p:nvPr>
        </p:nvSpPr>
        <p:spPr>
          <a:xfrm>
            <a:off x="310896" y="35814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5" name="Rectangle 37"/>
          <p:cNvSpPr>
            <a:spLocks noGrp="1"/>
          </p:cNvSpPr>
          <p:nvPr>
            <p:ph type="body" sz="quarter" idx="29"/>
          </p:nvPr>
        </p:nvSpPr>
        <p:spPr>
          <a:xfrm>
            <a:off x="310896" y="40386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 baseline="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7" name="Rectangle 37"/>
          <p:cNvSpPr>
            <a:spLocks noGrp="1"/>
          </p:cNvSpPr>
          <p:nvPr>
            <p:ph type="body" sz="quarter" idx="31"/>
          </p:nvPr>
        </p:nvSpPr>
        <p:spPr>
          <a:xfrm>
            <a:off x="310896" y="44958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Rectangle 37"/>
          <p:cNvSpPr>
            <a:spLocks noGrp="1"/>
          </p:cNvSpPr>
          <p:nvPr>
            <p:ph type="body" sz="quarter" idx="33"/>
          </p:nvPr>
        </p:nvSpPr>
        <p:spPr>
          <a:xfrm>
            <a:off x="310896" y="49530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8" name="Rectangle 37"/>
          <p:cNvSpPr>
            <a:spLocks noGrp="1"/>
          </p:cNvSpPr>
          <p:nvPr>
            <p:ph type="body" sz="quarter" idx="35"/>
          </p:nvPr>
        </p:nvSpPr>
        <p:spPr>
          <a:xfrm>
            <a:off x="310896" y="54102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8" name="Rectangle 37"/>
          <p:cNvSpPr>
            <a:spLocks noGrp="1"/>
          </p:cNvSpPr>
          <p:nvPr>
            <p:ph type="body" sz="quarter" idx="14"/>
          </p:nvPr>
        </p:nvSpPr>
        <p:spPr>
          <a:xfrm>
            <a:off x="7696200" y="381000"/>
            <a:ext cx="685800" cy="228600"/>
          </a:xfrm>
          <a:solidFill>
            <a:srgbClr val="1D5527"/>
          </a:solidFill>
        </p:spPr>
        <p:txBody>
          <a:bodyPr anchor="ctr">
            <a:noAutofit/>
          </a:bodyPr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4" name="Rectangle 37"/>
          <p:cNvSpPr>
            <a:spLocks noGrp="1"/>
          </p:cNvSpPr>
          <p:nvPr>
            <p:ph type="body" sz="quarter" idx="16"/>
          </p:nvPr>
        </p:nvSpPr>
        <p:spPr>
          <a:xfrm>
            <a:off x="7696200" y="8382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2" name="Rectangle 37"/>
          <p:cNvSpPr>
            <a:spLocks noGrp="1"/>
          </p:cNvSpPr>
          <p:nvPr>
            <p:ph type="body" sz="quarter" idx="18"/>
          </p:nvPr>
        </p:nvSpPr>
        <p:spPr>
          <a:xfrm>
            <a:off x="7696200" y="12954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6" name="Rectangle 37"/>
          <p:cNvSpPr>
            <a:spLocks noGrp="1"/>
          </p:cNvSpPr>
          <p:nvPr>
            <p:ph type="body" sz="quarter" idx="20"/>
          </p:nvPr>
        </p:nvSpPr>
        <p:spPr>
          <a:xfrm>
            <a:off x="7696200" y="17526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endParaRPr lang="en-US" dirty="0" smtClean="0"/>
          </a:p>
        </p:txBody>
      </p:sp>
      <p:sp>
        <p:nvSpPr>
          <p:cNvPr id="48" name="Rectangle 37"/>
          <p:cNvSpPr>
            <a:spLocks noGrp="1"/>
          </p:cNvSpPr>
          <p:nvPr>
            <p:ph type="body" sz="quarter" idx="22"/>
          </p:nvPr>
        </p:nvSpPr>
        <p:spPr>
          <a:xfrm>
            <a:off x="7696200" y="22098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0" name="Rectangle 37"/>
          <p:cNvSpPr>
            <a:spLocks noGrp="1"/>
          </p:cNvSpPr>
          <p:nvPr>
            <p:ph type="body" sz="quarter" idx="24"/>
          </p:nvPr>
        </p:nvSpPr>
        <p:spPr>
          <a:xfrm>
            <a:off x="7696200" y="26670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2" name="Rectangle 37"/>
          <p:cNvSpPr>
            <a:spLocks noGrp="1"/>
          </p:cNvSpPr>
          <p:nvPr>
            <p:ph type="body" sz="quarter" idx="26"/>
          </p:nvPr>
        </p:nvSpPr>
        <p:spPr>
          <a:xfrm>
            <a:off x="7696200" y="31242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4" name="Rectangle 37"/>
          <p:cNvSpPr>
            <a:spLocks noGrp="1"/>
          </p:cNvSpPr>
          <p:nvPr>
            <p:ph type="body" sz="quarter" idx="28"/>
          </p:nvPr>
        </p:nvSpPr>
        <p:spPr>
          <a:xfrm>
            <a:off x="7696200" y="35814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6" name="Rectangle 37"/>
          <p:cNvSpPr>
            <a:spLocks noGrp="1"/>
          </p:cNvSpPr>
          <p:nvPr>
            <p:ph type="body" sz="quarter" idx="30"/>
          </p:nvPr>
        </p:nvSpPr>
        <p:spPr>
          <a:xfrm>
            <a:off x="7696200" y="40386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8" name="Rectangle 37"/>
          <p:cNvSpPr>
            <a:spLocks noGrp="1"/>
          </p:cNvSpPr>
          <p:nvPr>
            <p:ph type="body" sz="quarter" idx="32"/>
          </p:nvPr>
        </p:nvSpPr>
        <p:spPr>
          <a:xfrm>
            <a:off x="7696200" y="44958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7" name="Rectangle 37"/>
          <p:cNvSpPr>
            <a:spLocks noGrp="1"/>
          </p:cNvSpPr>
          <p:nvPr>
            <p:ph type="body" sz="quarter" idx="34"/>
          </p:nvPr>
        </p:nvSpPr>
        <p:spPr>
          <a:xfrm>
            <a:off x="7696200" y="49530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9" name="Rectangle 37"/>
          <p:cNvSpPr>
            <a:spLocks noGrp="1"/>
          </p:cNvSpPr>
          <p:nvPr>
            <p:ph type="body" sz="quarter" idx="36"/>
          </p:nvPr>
        </p:nvSpPr>
        <p:spPr>
          <a:xfrm>
            <a:off x="7696200" y="54102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30" name="Rectangle 37"/>
          <p:cNvSpPr>
            <a:spLocks noGrp="1"/>
          </p:cNvSpPr>
          <p:nvPr>
            <p:ph type="body" sz="quarter" idx="37"/>
          </p:nvPr>
        </p:nvSpPr>
        <p:spPr>
          <a:xfrm>
            <a:off x="310896" y="5867400"/>
            <a:ext cx="7385304" cy="228600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>
              <a:buFontTx/>
              <a:buNone/>
              <a:defRPr sz="1100">
                <a:solidFill>
                  <a:srgbClr val="007700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1" name="Rectangle 37"/>
          <p:cNvSpPr>
            <a:spLocks noGrp="1"/>
          </p:cNvSpPr>
          <p:nvPr>
            <p:ph type="body" sz="quarter" idx="38"/>
          </p:nvPr>
        </p:nvSpPr>
        <p:spPr>
          <a:xfrm>
            <a:off x="7696200" y="5867400"/>
            <a:ext cx="685800" cy="228600"/>
          </a:xfrm>
          <a:solidFill>
            <a:srgbClr val="1D5527"/>
          </a:solidFill>
        </p:spPr>
        <p:txBody>
          <a:bodyPr anchor="ctr"/>
          <a:lstStyle>
            <a:lvl1pPr algn="r">
              <a:buFontTx/>
              <a:buNone/>
              <a:defRPr sz="1100" b="1">
                <a:solidFill>
                  <a:schemeClr val="bg1"/>
                </a:solidFill>
                <a:latin typeface="Myriad Pro"/>
                <a:cs typeface="Myriad Pro"/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39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1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36" name="Picture 3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38" name="Picture 37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39" name="Picture 38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05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JC Section Divider">
    <p:bg>
      <p:bgPr>
        <a:solidFill>
          <a:srgbClr val="1D5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7239000" cy="5334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 descr="FINAL_rev_Architecural_JOHNSON_CENTER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39" y="459569"/>
            <a:ext cx="6066663" cy="639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827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 descr="1406043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5" b="11226"/>
          <a:stretch/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94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130905503 (1)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88" b="7154"/>
          <a:stretch/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7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e100430556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18"/>
          <a:stretch/>
        </p:blipFill>
        <p:spPr bwMode="auto">
          <a:xfrm>
            <a:off x="0" y="0"/>
            <a:ext cx="91440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668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8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40514717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0" t="5319" r="-1" b="21059"/>
          <a:stretch/>
        </p:blipFill>
        <p:spPr>
          <a:xfrm>
            <a:off x="0" y="-1"/>
            <a:ext cx="9144000" cy="4648201"/>
          </a:xfrm>
          <a:prstGeom prst="rect">
            <a:avLst/>
          </a:prstGeom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8166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0" i="0">
                <a:solidFill>
                  <a:schemeClr val="tx1">
                    <a:tint val="75000"/>
                  </a:schemeClr>
                </a:solidFill>
                <a:latin typeface="Myriad Pro Cond"/>
                <a:cs typeface="Myriad Pro Cond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8" name="Picture 7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9" name="Picture 8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752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30826017.jpg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68" b="13677"/>
          <a:stretch/>
        </p:blipFill>
        <p:spPr>
          <a:xfrm>
            <a:off x="0" y="0"/>
            <a:ext cx="9144000" cy="4648200"/>
          </a:xfrm>
          <a:prstGeom prst="rect">
            <a:avLst/>
          </a:prstGeom>
        </p:spPr>
      </p:pic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0" i="0">
                <a:solidFill>
                  <a:schemeClr val="accent4">
                    <a:shade val="50000"/>
                  </a:schemeClr>
                </a:solidFill>
                <a:latin typeface="Myriad Pro Light"/>
                <a:cs typeface="Myriad Pro Light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8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>
                <a:latin typeface="Myriad Pro Light"/>
                <a:cs typeface="Myriad Pro Light"/>
              </a:defRPr>
            </a:lvl1pPr>
            <a:lvl2pPr>
              <a:defRPr sz="2400">
                <a:latin typeface="Myriad Pro Light"/>
                <a:cs typeface="Myriad Pro Light"/>
              </a:defRPr>
            </a:lvl2pPr>
            <a:lvl3pPr>
              <a:defRPr sz="2000">
                <a:latin typeface="Myriad Pro Light"/>
                <a:cs typeface="Myriad Pro Light"/>
              </a:defRPr>
            </a:lvl3pPr>
            <a:lvl4pPr>
              <a:defRPr sz="1800">
                <a:latin typeface="Myriad Pro Light"/>
                <a:cs typeface="Myriad Pro Light"/>
              </a:defRPr>
            </a:lvl4pPr>
            <a:lvl5pPr>
              <a:defRPr sz="1800">
                <a:latin typeface="Myriad Pro Light"/>
                <a:cs typeface="Myriad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>
                <a:latin typeface="Myriad Pro Light"/>
                <a:cs typeface="Myriad Pro Light"/>
              </a:defRPr>
            </a:lvl1pPr>
            <a:lvl2pPr>
              <a:defRPr sz="2400">
                <a:latin typeface="Myriad Pro Light"/>
                <a:cs typeface="Myriad Pro Light"/>
              </a:defRPr>
            </a:lvl2pPr>
            <a:lvl3pPr>
              <a:defRPr sz="2000">
                <a:latin typeface="Myriad Pro Light"/>
                <a:cs typeface="Myriad Pro Light"/>
              </a:defRPr>
            </a:lvl3pPr>
            <a:lvl4pPr>
              <a:defRPr sz="1800">
                <a:latin typeface="Myriad Pro Light"/>
                <a:cs typeface="Myriad Pro Light"/>
              </a:defRPr>
            </a:lvl4pPr>
            <a:lvl5pPr>
              <a:defRPr sz="1800">
                <a:latin typeface="Myriad Pro Light"/>
                <a:cs typeface="Myriad Pro Ligh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oa-stone-blo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11" name="Picture 10" descr="statue-bronz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6498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>
          <a:xfrm>
            <a:off x="304800" y="4343400"/>
            <a:ext cx="8077200" cy="1981200"/>
          </a:xfrm>
        </p:spPr>
        <p:txBody>
          <a:bodyPr numCol="3"/>
          <a:lstStyle>
            <a:lvl1pPr>
              <a:defRPr baseline="0">
                <a:latin typeface="Myriad Pro Light"/>
                <a:cs typeface="Myriad Pro Light"/>
              </a:defRPr>
            </a:lvl1pPr>
            <a:lvl2pPr marL="0" indent="0">
              <a:defRPr>
                <a:latin typeface="Myriad Pro Light"/>
                <a:cs typeface="Myriad Pro Light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</p:txBody>
      </p:sp>
      <p:sp>
        <p:nvSpPr>
          <p:cNvPr id="5" name="Rectangle 8"/>
          <p:cNvSpPr>
            <a:spLocks noGrp="1"/>
          </p:cNvSpPr>
          <p:nvPr>
            <p:ph type="body" sz="quarter" idx="15"/>
          </p:nvPr>
        </p:nvSpPr>
        <p:spPr>
          <a:xfrm>
            <a:off x="304800" y="381000"/>
            <a:ext cx="8077200" cy="228600"/>
          </a:xfrm>
          <a:solidFill>
            <a:srgbClr val="1D5527"/>
          </a:solidFill>
        </p:spPr>
        <p:txBody>
          <a:bodyPr tIns="0" bIns="0" anchor="t" anchorCtr="0"/>
          <a:lstStyle>
            <a:lvl1pPr marL="0" indent="0">
              <a:spcBef>
                <a:spcPts val="0"/>
              </a:spcBef>
              <a:defRPr sz="1400" b="1" i="0" cap="all" spc="12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9" hasCustomPrompt="1"/>
          </p:nvPr>
        </p:nvSpPr>
        <p:spPr>
          <a:xfrm>
            <a:off x="304800" y="838200"/>
            <a:ext cx="8077200" cy="3200400"/>
          </a:xfrm>
        </p:spPr>
        <p:txBody>
          <a:bodyPr/>
          <a:lstStyle>
            <a:lvl1pPr>
              <a:defRPr baseline="0">
                <a:latin typeface="Myriad Pro"/>
                <a:cs typeface="Myriad Pro"/>
              </a:defRPr>
            </a:lvl1pPr>
          </a:lstStyle>
          <a:p>
            <a:pPr lvl="0"/>
            <a:r>
              <a:rPr lang="en-US" dirty="0" smtClean="0"/>
              <a:t>Placeholder – insert chart, image, video, etc.</a:t>
            </a:r>
            <a:endParaRPr lang="en-US" dirty="0"/>
          </a:p>
        </p:txBody>
      </p:sp>
      <p:pic>
        <p:nvPicPr>
          <p:cNvPr id="13" name="Picture 12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14" name="Picture 13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0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Myriad Pro Cond"/>
                <a:cs typeface="Myriad Pro Cond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latin typeface="Myriad Pro Light"/>
                <a:cs typeface="Myriad Pro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Myriad Pro Light"/>
                <a:cs typeface="Myriad Pro Light"/>
              </a:defRPr>
            </a:lvl1pPr>
            <a:lvl2pPr>
              <a:defRPr sz="2000">
                <a:latin typeface="Myriad Pro Light"/>
                <a:cs typeface="Myriad Pro Light"/>
              </a:defRPr>
            </a:lvl2pPr>
            <a:lvl3pPr>
              <a:defRPr sz="1800">
                <a:latin typeface="Myriad Pro Light"/>
                <a:cs typeface="Myriad Pro Light"/>
              </a:defRPr>
            </a:lvl3pPr>
            <a:lvl4pPr>
              <a:defRPr sz="1600">
                <a:latin typeface="Myriad Pro Light"/>
                <a:cs typeface="Myriad Pro Light"/>
              </a:defRPr>
            </a:lvl4pPr>
            <a:lvl5pPr>
              <a:defRPr sz="1600">
                <a:latin typeface="Myriad Pro Light"/>
                <a:cs typeface="Myriad Pro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0">
                <a:latin typeface="Myriad Pro Light"/>
                <a:cs typeface="Myriad Pro Ligh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>
                <a:latin typeface="Myriad Pro Light"/>
                <a:cs typeface="Myriad Pro Light"/>
              </a:defRPr>
            </a:lvl1pPr>
            <a:lvl2pPr>
              <a:defRPr sz="2000">
                <a:latin typeface="Myriad Pro Light"/>
                <a:cs typeface="Myriad Pro Light"/>
              </a:defRPr>
            </a:lvl2pPr>
            <a:lvl3pPr>
              <a:defRPr sz="1800">
                <a:latin typeface="Myriad Pro Light"/>
                <a:cs typeface="Myriad Pro Light"/>
              </a:defRPr>
            </a:lvl3pPr>
            <a:lvl4pPr>
              <a:defRPr sz="1600">
                <a:latin typeface="Myriad Pro Light"/>
                <a:cs typeface="Myriad Pro Light"/>
              </a:defRPr>
            </a:lvl4pPr>
            <a:lvl5pPr>
              <a:defRPr sz="1600">
                <a:latin typeface="Myriad Pro Light"/>
                <a:cs typeface="Myriad Pro Ligh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oa-stone-block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11" name="Picture 10" descr="statue-bronz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6809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7" name="Picture 6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8" name="Picture 7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0697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6" name="Picture 5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7" name="Picture 6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9035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9" name="Picture 8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10" name="Picture 9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05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9" name="Picture 8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10" name="Picture 9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6920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8" name="Picture 7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9" name="Picture 8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822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7"/>
            <a:ext cx="1883832" cy="502079"/>
          </a:xfrm>
          <a:prstGeom prst="rect">
            <a:avLst/>
          </a:prstGeom>
        </p:spPr>
      </p:pic>
      <p:pic>
        <p:nvPicPr>
          <p:cNvPr id="8" name="Picture 7" descr="soa-stone-block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51071" y="3265172"/>
            <a:ext cx="6862295" cy="323566"/>
          </a:xfrm>
          <a:prstGeom prst="rect">
            <a:avLst/>
          </a:prstGeom>
        </p:spPr>
      </p:pic>
      <p:pic>
        <p:nvPicPr>
          <p:cNvPr id="9" name="Picture 8" descr="statue-bronze-block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372108" y="3367920"/>
            <a:ext cx="6862191" cy="11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8165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en_Title and Content">
    <p:bg>
      <p:bgPr>
        <a:solidFill>
          <a:srgbClr val="1D5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i="0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pic>
        <p:nvPicPr>
          <p:cNvPr id="9" name="Picture 8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8924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old_Title and Content">
    <p:bg>
      <p:bgPr>
        <a:solidFill>
          <a:srgbClr val="F1A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i="0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pic>
        <p:nvPicPr>
          <p:cNvPr id="9" name="Picture 8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006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ay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MU_M_1Cgrey.eps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24" y="-412475"/>
            <a:ext cx="8421624" cy="88873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i="0">
                <a:solidFill>
                  <a:srgbClr val="000000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chemeClr val="tx1"/>
                </a:solidFill>
                <a:latin typeface="Myriad Pro"/>
                <a:cs typeface="Myriad Pro"/>
              </a:defRPr>
            </a:lvl1pPr>
            <a:lvl2pPr>
              <a:defRPr b="0" i="0">
                <a:solidFill>
                  <a:schemeClr val="tx1"/>
                </a:solidFill>
                <a:latin typeface="Myriad Pro"/>
                <a:cs typeface="Myriad Pro"/>
              </a:defRPr>
            </a:lvl2pPr>
            <a:lvl3pPr>
              <a:defRPr b="0" i="0">
                <a:solidFill>
                  <a:schemeClr val="tx1"/>
                </a:solidFill>
                <a:latin typeface="Myriad Pro"/>
                <a:cs typeface="Myriad Pro"/>
              </a:defRPr>
            </a:lvl3pPr>
            <a:lvl4pPr>
              <a:defRPr b="0" i="0">
                <a:solidFill>
                  <a:schemeClr val="tx1"/>
                </a:solidFill>
                <a:latin typeface="Myriad Pro"/>
                <a:cs typeface="Myriad Pro"/>
              </a:defRPr>
            </a:lvl4pPr>
            <a:lvl5pPr>
              <a:defRPr b="0" i="0">
                <a:solidFill>
                  <a:schemeClr val="tx1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CoSSigReverse.eps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rgbClr val="A5A6A5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16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enna_Title and Content">
    <p:bg>
      <p:bgPr>
        <a:solidFill>
          <a:srgbClr val="9F4D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b="1" i="0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1pPr>
            <a:lvl2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2pPr>
            <a:lvl3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3pPr>
            <a:lvl4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4pPr>
            <a:lvl5pPr>
              <a:defRPr b="0" i="0">
                <a:solidFill>
                  <a:srgbClr val="FFFFFF"/>
                </a:solidFill>
                <a:latin typeface="Myriad Pro"/>
                <a:cs typeface="Myriad Pro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pic>
        <p:nvPicPr>
          <p:cNvPr id="8" name="Picture 7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32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Picture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464820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Select a picture for a custom section header</a:t>
            </a:r>
            <a:endParaRPr lang="en-US" dirty="0"/>
          </a:p>
        </p:txBody>
      </p:sp>
      <p:sp>
        <p:nvSpPr>
          <p:cNvPr id="5" name="Rectangle 10"/>
          <p:cNvSpPr/>
          <p:nvPr userDrawn="1"/>
        </p:nvSpPr>
        <p:spPr>
          <a:xfrm>
            <a:off x="0" y="4038600"/>
            <a:ext cx="9144000" cy="609600"/>
          </a:xfrm>
          <a:prstGeom prst="rect">
            <a:avLst/>
          </a:prstGeom>
          <a:solidFill>
            <a:srgbClr val="FFBA03">
              <a:alpha val="66000"/>
            </a:srgbClr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 </a:t>
            </a:r>
          </a:p>
        </p:txBody>
      </p:sp>
      <p:sp>
        <p:nvSpPr>
          <p:cNvPr id="2" name="Rectangle 2"/>
          <p:cNvSpPr>
            <a:spLocks noGrp="1"/>
          </p:cNvSpPr>
          <p:nvPr>
            <p:ph type="ctrTitle"/>
          </p:nvPr>
        </p:nvSpPr>
        <p:spPr>
          <a:xfrm>
            <a:off x="228600" y="4038600"/>
            <a:ext cx="7239000" cy="609600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 algn="l">
              <a:defRPr sz="3200" b="0" cap="all" spc="150" baseline="0">
                <a:solidFill>
                  <a:schemeClr val="bg1"/>
                </a:solidFill>
                <a:latin typeface="Myriad Pro Cond"/>
                <a:cs typeface="Myriad Pro Cond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subTitle" idx="1"/>
          </p:nvPr>
        </p:nvSpPr>
        <p:spPr>
          <a:xfrm>
            <a:off x="228600" y="4706112"/>
            <a:ext cx="6934200" cy="2286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 algn="l">
              <a:buNone/>
              <a:defRPr sz="1800" b="1">
                <a:solidFill>
                  <a:schemeClr val="accent4">
                    <a:shade val="50000"/>
                  </a:schemeClr>
                </a:solidFill>
                <a:latin typeface="Myriad Pro"/>
                <a:cs typeface="Myriad Pro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7" name="Picture 6" descr="CoSSigGreenYllwV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174" y="5247424"/>
            <a:ext cx="1347783" cy="1376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1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old_Section Header">
    <p:bg>
      <p:bgPr>
        <a:solidFill>
          <a:srgbClr val="F1AB1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977336"/>
            <a:ext cx="6019800" cy="1362075"/>
          </a:xfrm>
        </p:spPr>
        <p:txBody>
          <a:bodyPr anchor="t">
            <a:noAutofit/>
          </a:bodyPr>
          <a:lstStyle>
            <a:lvl1pPr algn="l">
              <a:defRPr sz="6600" b="1" i="0" cap="all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fasdf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7149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9600" b="1" i="0">
                <a:solidFill>
                  <a:schemeClr val="bg1"/>
                </a:solidFill>
                <a:latin typeface="Minion Pro"/>
                <a:cs typeface="Minion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245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reen_Section Header">
    <p:bg>
      <p:bgPr>
        <a:solidFill>
          <a:srgbClr val="1D55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MU_M_Rev [Converted].eps"/>
          <p:cNvPicPr>
            <a:picLocks noChangeAspect="1"/>
          </p:cNvPicPr>
          <p:nvPr userDrawn="1"/>
        </p:nvPicPr>
        <p:blipFill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1887" y="-412540"/>
            <a:ext cx="8421687" cy="888740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124200" y="1977336"/>
            <a:ext cx="6019800" cy="1362075"/>
          </a:xfrm>
        </p:spPr>
        <p:txBody>
          <a:bodyPr anchor="t">
            <a:noAutofit/>
          </a:bodyPr>
          <a:lstStyle>
            <a:lvl1pPr algn="l">
              <a:defRPr sz="6600" b="1" i="0" cap="all"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r>
              <a:rPr lang="en-US" dirty="0" smtClean="0"/>
              <a:t>Click to edit Master title style </a:t>
            </a:r>
            <a:r>
              <a:rPr lang="en-US" dirty="0" err="1" smtClean="0"/>
              <a:t>asd</a:t>
            </a:r>
            <a:r>
              <a:rPr lang="en-US" dirty="0" smtClean="0"/>
              <a:t> </a:t>
            </a:r>
            <a:r>
              <a:rPr lang="en-US" dirty="0" err="1" smtClean="0"/>
              <a:t>fasdf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77149"/>
            <a:ext cx="7772400" cy="1500187"/>
          </a:xfrm>
        </p:spPr>
        <p:txBody>
          <a:bodyPr anchor="b">
            <a:noAutofit/>
          </a:bodyPr>
          <a:lstStyle>
            <a:lvl1pPr marL="0" indent="0">
              <a:buNone/>
              <a:defRPr sz="9600" b="1" i="0">
                <a:solidFill>
                  <a:schemeClr val="bg1"/>
                </a:solidFill>
                <a:latin typeface="Minion Pro"/>
                <a:cs typeface="Minion Pro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DB9AEEA0-8C95-324B-BA79-DC417B204061}" type="datetimeFigureOut">
              <a:rPr lang="en-US" smtClean="0"/>
              <a:pPr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Myriad Pro Cond"/>
                <a:cs typeface="Myriad Pro Cond"/>
              </a:defRPr>
            </a:lvl1pPr>
          </a:lstStyle>
          <a:p>
            <a:fld id="{6354874D-07BA-DD4B-83D0-D22F06433F6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CoSSigReverse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4778" y="6219398"/>
            <a:ext cx="1883832" cy="50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91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24.xml"/><Relationship Id="rId25" Type="http://schemas.openxmlformats.org/officeDocument/2006/relationships/slideLayout" Target="../slideLayouts/slideLayout25.xml"/><Relationship Id="rId26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28.xml"/><Relationship Id="rId2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AEEA0-8C95-324B-BA79-DC417B204061}" type="datetimeFigureOut">
              <a:rPr lang="en-US" smtClean="0"/>
              <a:t>7/15/15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54874D-07BA-DD4B-83D0-D22F06433F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117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77" r:id="rId3"/>
    <p:sldLayoutId id="2147483684" r:id="rId4"/>
    <p:sldLayoutId id="2147483676" r:id="rId5"/>
    <p:sldLayoutId id="2147483662" r:id="rId6"/>
    <p:sldLayoutId id="2147483685" r:id="rId7"/>
    <p:sldLayoutId id="2147483663" r:id="rId8"/>
    <p:sldLayoutId id="2147483679" r:id="rId9"/>
    <p:sldLayoutId id="2147483673" r:id="rId10"/>
    <p:sldLayoutId id="2147483678" r:id="rId11"/>
    <p:sldLayoutId id="2147483687" r:id="rId12"/>
    <p:sldLayoutId id="2147483682" r:id="rId13"/>
    <p:sldLayoutId id="2147483683" r:id="rId14"/>
    <p:sldLayoutId id="2147483688" r:id="rId15"/>
    <p:sldLayoutId id="2147483689" r:id="rId16"/>
    <p:sldLayoutId id="2147483690" r:id="rId17"/>
    <p:sldLayoutId id="2147483691" r:id="rId18"/>
    <p:sldLayoutId id="2147483661" r:id="rId19"/>
    <p:sldLayoutId id="2147483664" r:id="rId20"/>
    <p:sldLayoutId id="2147483686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</p:sldLayoutIdLst>
  <p:txStyles>
    <p:titleStyle>
      <a:lvl1pPr algn="ctr" defTabSz="457200" rtl="0" eaLnBrk="1" latinLnBrk="0" hangingPunct="1">
        <a:spcBef>
          <a:spcPct val="0"/>
        </a:spcBef>
        <a:buNone/>
        <a:defRPr sz="4800" b="1" kern="1200">
          <a:solidFill>
            <a:schemeClr val="tx1"/>
          </a:solidFill>
          <a:latin typeface="Myriad Pro Cond"/>
          <a:ea typeface="+mj-ea"/>
          <a:cs typeface="Myriad Pro Con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Myriad Pro"/>
          <a:ea typeface="+mn-ea"/>
          <a:cs typeface="Myriad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Myriad Pro"/>
          <a:ea typeface="+mn-ea"/>
          <a:cs typeface="Myriad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Myriad Pro"/>
          <a:ea typeface="+mn-ea"/>
          <a:cs typeface="Myriad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Myriad Pro"/>
          <a:ea typeface="+mn-ea"/>
          <a:cs typeface="Myriad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8881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5917</TotalTime>
  <Words>0</Words>
  <Application>Microsoft Macintosh PowerPoint</Application>
  <PresentationFormat>On-screen Show (4:3)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Custom Design</vt:lpstr>
      <vt:lpstr>PowerPoint Presentation</vt:lpstr>
    </vt:vector>
  </TitlesOfParts>
  <Company>George Mason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Are  Science Slam</dc:title>
  <dc:creator>Kerone - GMU</dc:creator>
  <cp:lastModifiedBy>Kerone - GMU</cp:lastModifiedBy>
  <cp:revision>92</cp:revision>
  <dcterms:created xsi:type="dcterms:W3CDTF">2015-06-18T17:25:27Z</dcterms:created>
  <dcterms:modified xsi:type="dcterms:W3CDTF">2015-07-15T14:05:43Z</dcterms:modified>
</cp:coreProperties>
</file>