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7010400" cy="9296400"/>
  <p:embeddedFontLst>
    <p:embeddedFont>
      <p:font typeface="Myriad Pro" panose="020B0503030403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1E6238"/>
    <a:srgbClr val="F9D213"/>
    <a:srgbClr val="0000FF"/>
    <a:srgbClr val="BCD631"/>
    <a:srgbClr val="4D4D4D"/>
    <a:srgbClr val="5F5F5F"/>
    <a:srgbClr val="777777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8" autoAdjust="0"/>
    <p:restoredTop sz="94471" autoAdjust="0"/>
  </p:normalViewPr>
  <p:slideViewPr>
    <p:cSldViewPr>
      <p:cViewPr varScale="1">
        <p:scale>
          <a:sx n="151" d="100"/>
          <a:sy n="151" d="100"/>
        </p:scale>
        <p:origin x="2460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C7B7-D127-4B6A-BEE1-59787DF40632}" type="datetimeFigureOut">
              <a:rPr lang="en-US" smtClean="0">
                <a:latin typeface="Myriad Pro" panose="020B0503030403020204" pitchFamily="34" charset="0"/>
              </a:rPr>
              <a:t>2/1/2018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86BEB-068F-443D-BBD5-490F983BBA07}" type="slidenum">
              <a:rPr lang="en-US" smtClean="0">
                <a:latin typeface="Myriad Pro" panose="020B0503030403020204" pitchFamily="34" charset="0"/>
              </a:rPr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61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Myriad Pro" panose="020B0503030403020204" pitchFamily="34" charset="0"/>
              </a:defRPr>
            </a:lvl1pPr>
          </a:lstStyle>
          <a:p>
            <a:fld id="{8FD123B3-6A72-4B46-AB75-7701382B6846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Myriad Pro" panose="020B0503030403020204" pitchFamily="34" charset="0"/>
              </a:defRPr>
            </a:lvl1pPr>
          </a:lstStyle>
          <a:p>
            <a:fld id="{F64AA17A-3FC2-48AC-8735-D4AC48AEA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8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1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305037"/>
            <a:ext cx="1752600" cy="56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0"/>
            <a:ext cx="1752600" cy="566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0"/>
            <a:ext cx="8986838" cy="2852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6919912" cy="2047875"/>
          </a:xfrm>
          <a:effectLst>
            <a:outerShdw blurRad="50800" dist="38100" dir="19500000" algn="bl" rotWithShape="0">
              <a:prstClr val="black">
                <a:alpha val="50000"/>
              </a:prstClr>
            </a:outerShdw>
          </a:effectLst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6538912" cy="439737"/>
          </a:xfrm>
          <a:effectLst>
            <a:outerShdw blurRad="50800" dist="25400" dir="195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rgbClr val="F9D21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1CB7-3007-D847-89DB-429D49482FD0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F4F-5D98-A547-883D-E745E50127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6094904"/>
            <a:ext cx="2686050" cy="671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61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262" y="6158063"/>
            <a:ext cx="2305363" cy="6126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00" y="6291776"/>
            <a:ext cx="1752600" cy="566224"/>
          </a:xfrm>
          <a:prstGeom prst="rect">
            <a:avLst/>
          </a:prstGeom>
          <a:effectLst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5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>
            <a:off x="0" y="365125"/>
            <a:ext cx="8986838" cy="625475"/>
          </a:xfrm>
          <a:prstGeom prst="rect">
            <a:avLst/>
          </a:prstGeom>
          <a:noFill/>
          <a:effectLst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  <a:effectLst>
            <a:outerShdw blurRad="50800" dist="38100" dir="19500000" algn="b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>
              <a:defRPr sz="3600">
                <a:solidFill>
                  <a:srgbClr val="F9D2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8EEA-E9CD-4C2F-B9D4-5513600C34A8}" type="datetime1">
              <a:rPr lang="en-US" smtClean="0"/>
              <a:t>2/1/2018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0F5C-6910-4C6B-B4A2-BF1FFF39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5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262" y="6158063"/>
            <a:ext cx="2305363" cy="612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00" y="6291776"/>
            <a:ext cx="1752600" cy="566224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5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>
            <a:off x="0" y="365125"/>
            <a:ext cx="8986838" cy="625475"/>
          </a:xfrm>
          <a:prstGeom prst="rect">
            <a:avLst/>
          </a:prstGeom>
          <a:noFill/>
          <a:effectLst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  <a:effectLst>
            <a:outerShdw blurRad="50800" dist="38100" dir="19500000" algn="b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>
              <a:defRPr sz="3600">
                <a:solidFill>
                  <a:srgbClr val="F9D2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6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D41F-5131-4F57-A120-746EBC3DC7B0}" type="datetime1">
              <a:rPr lang="en-US" smtClean="0"/>
              <a:t>2/1/2018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0F5C-6910-4C6B-B4A2-BF1FFF39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2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Card w/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58207" cy="6858000"/>
          </a:xfrm>
          <a:prstGeom prst="rect">
            <a:avLst/>
          </a:prstGeom>
          <a:solidFill>
            <a:srgbClr val="1E6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971800"/>
            <a:ext cx="3962400" cy="2514600"/>
          </a:xfrm>
        </p:spPr>
        <p:txBody>
          <a:bodyPr anchor="b" anchorCtr="0">
            <a:normAutofit/>
          </a:bodyPr>
          <a:lstStyle>
            <a:lvl1pPr algn="l"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7837714" cy="6858000"/>
          </a:xfrm>
          <a:prstGeom prst="rect">
            <a:avLst/>
          </a:prstGeom>
        </p:spPr>
      </p:pic>
      <p:sp>
        <p:nvSpPr>
          <p:cNvPr id="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3352800" cy="5334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762" y="5943600"/>
            <a:ext cx="2496438" cy="6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305037"/>
            <a:ext cx="1752600" cy="56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0"/>
            <a:ext cx="1752600" cy="5662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1CB7-3007-D847-89DB-429D49482FD0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F4F-5D98-A547-883D-E745E501273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0"/>
            <a:ext cx="8986838" cy="285273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6919912" cy="2047875"/>
          </a:xfrm>
          <a:effectLst>
            <a:outerShdw blurRad="50800" dist="38100" dir="19500000" algn="bl" rotWithShape="0">
              <a:prstClr val="black">
                <a:alpha val="50000"/>
              </a:prstClr>
            </a:outerShdw>
          </a:effectLst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6538912" cy="439737"/>
          </a:xfrm>
          <a:effectLst>
            <a:outerShdw blurRad="50800" dist="25400" dir="195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rgbClr val="F9D21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6094904"/>
            <a:ext cx="2686050" cy="671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32" r="131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305037"/>
            <a:ext cx="1752600" cy="56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0"/>
            <a:ext cx="1752600" cy="5662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1CB7-3007-D847-89DB-429D49482FD0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F4F-5D98-A547-883D-E745E501273F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0"/>
            <a:ext cx="8986838" cy="285273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6919912" cy="2047875"/>
          </a:xfrm>
          <a:effectLst>
            <a:outerShdw blurRad="50800" dist="38100" dir="19500000" algn="bl" rotWithShape="0">
              <a:prstClr val="black">
                <a:alpha val="50000"/>
              </a:prstClr>
            </a:outerShdw>
          </a:effectLst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6538912" cy="439737"/>
          </a:xfrm>
          <a:effectLst>
            <a:outerShdw blurRad="50800" dist="25400" dir="195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rgbClr val="F9D21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6094904"/>
            <a:ext cx="2686050" cy="671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48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12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305037"/>
            <a:ext cx="1752600" cy="56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0"/>
            <a:ext cx="1752600" cy="5662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1CB7-3007-D847-89DB-429D49482FD0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F4F-5D98-A547-883D-E745E501273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0"/>
            <a:ext cx="8986838" cy="285273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6919912" cy="2047875"/>
          </a:xfrm>
          <a:effectLst>
            <a:outerShdw blurRad="50800" dist="38100" dir="19500000" algn="bl" rotWithShape="0">
              <a:prstClr val="black">
                <a:alpha val="50000"/>
              </a:prstClr>
            </a:outerShdw>
          </a:effectLst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6538912" cy="439737"/>
          </a:xfrm>
          <a:effectLst>
            <a:outerShdw blurRad="50800" dist="25400" dir="195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rgbClr val="F9D21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6094904"/>
            <a:ext cx="2686050" cy="671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1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/>
          <a:stretch/>
        </p:blipFill>
        <p:spPr>
          <a:xfrm>
            <a:off x="-9524" y="0"/>
            <a:ext cx="9153524" cy="6871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305037"/>
            <a:ext cx="1752600" cy="56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0"/>
            <a:ext cx="1752600" cy="5662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1CB7-3007-D847-89DB-429D49482FD0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F4F-5D98-A547-883D-E745E501273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0"/>
            <a:ext cx="8986838" cy="285273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6919912" cy="2047875"/>
          </a:xfrm>
          <a:effectLst>
            <a:outerShdw blurRad="50800" dist="38100" dir="19500000" algn="bl" rotWithShape="0">
              <a:prstClr val="black">
                <a:alpha val="50000"/>
              </a:prstClr>
            </a:outerShdw>
          </a:effectLst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6538912" cy="439737"/>
          </a:xfrm>
          <a:effectLst>
            <a:outerShdw blurRad="50800" dist="25400" dir="195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rgbClr val="F9D21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6094904"/>
            <a:ext cx="2686050" cy="671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ng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5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>
            <a:off x="0" y="365125"/>
            <a:ext cx="8986838" cy="625475"/>
          </a:xfrm>
          <a:prstGeom prst="rect">
            <a:avLst/>
          </a:prstGeom>
          <a:noFill/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1"/>
            <a:ext cx="7886700" cy="5033962"/>
          </a:xfrm>
          <a:effectLst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0"/>
            <a:ext cx="1752600" cy="566224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262" y="6158063"/>
            <a:ext cx="2305363" cy="612648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00" y="6291776"/>
            <a:ext cx="1752600" cy="566224"/>
          </a:xfrm>
          <a:prstGeom prst="rect">
            <a:avLst/>
          </a:prstGeom>
          <a:effectLst/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6550" y="6392325"/>
            <a:ext cx="990600" cy="365125"/>
          </a:xfrm>
          <a:effectLst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B8AF4F-5D98-A547-883D-E745E50127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  <a:effectLst>
            <a:outerShdw blurRad="50800" dist="38100" dir="19500000" algn="b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>
              <a:defRPr sz="3600">
                <a:solidFill>
                  <a:srgbClr val="F9D2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Dou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5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3373" t="-6"/>
          <a:stretch/>
        </p:blipFill>
        <p:spPr>
          <a:xfrm>
            <a:off x="0" y="365125"/>
            <a:ext cx="9067800" cy="1158875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73602"/>
            <a:ext cx="7886700" cy="1092734"/>
          </a:xfrm>
          <a:effectLst>
            <a:outerShdw blurRad="50800" dist="38100" dir="19500000" algn="b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>
              <a:defRPr sz="3600">
                <a:solidFill>
                  <a:srgbClr val="F9D21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90800"/>
            <a:ext cx="7886700" cy="35861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0"/>
            <a:ext cx="1752600" cy="56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262" y="6158063"/>
            <a:ext cx="2305363" cy="6126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00" y="6291776"/>
            <a:ext cx="1752600" cy="566224"/>
          </a:xfrm>
          <a:prstGeom prst="rect">
            <a:avLst/>
          </a:prstGeom>
          <a:effectLst/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6550" y="6392325"/>
            <a:ext cx="990600" cy="365125"/>
          </a:xfrm>
          <a:effectLst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B8AF4F-5D98-A547-883D-E745E50127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262" y="6158063"/>
            <a:ext cx="2305363" cy="612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00" y="6291776"/>
            <a:ext cx="1752600" cy="566224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B533-4ECB-49A8-A35A-A3B3274FBDEB}" type="datetime1">
              <a:rPr lang="en-US" smtClean="0"/>
              <a:t>2/1/2018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0F5C-6910-4C6B-B4A2-BF1FFF3920A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5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>
            <a:off x="0" y="365125"/>
            <a:ext cx="8986838" cy="625475"/>
          </a:xfrm>
          <a:prstGeom prst="rect">
            <a:avLst/>
          </a:prstGeom>
          <a:noFill/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0"/>
            <a:ext cx="1752600" cy="566224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  <a:effectLst>
            <a:outerShdw blurRad="50800" dist="38100" dir="19500000" algn="b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>
              <a:defRPr sz="3600">
                <a:solidFill>
                  <a:srgbClr val="F9D2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8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262" y="6158063"/>
            <a:ext cx="2305363" cy="6126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00" y="6291776"/>
            <a:ext cx="1752600" cy="56622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5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>
            <a:off x="0" y="365125"/>
            <a:ext cx="8986838" cy="625475"/>
          </a:xfrm>
          <a:prstGeom prst="rect">
            <a:avLst/>
          </a:prstGeom>
          <a:noFill/>
          <a:effectLst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  <a:effectLst>
            <a:outerShdw blurRad="50800" dist="38100" dir="19500000" algn="b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>
              <a:defRPr sz="3600">
                <a:solidFill>
                  <a:srgbClr val="F9D2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62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62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1E76-C9EB-4624-B136-88D5F0B65BC7}" type="datetime1">
              <a:rPr lang="en-US" smtClean="0"/>
              <a:t>2/1/2018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0F5C-6910-4C6B-B4A2-BF1FFF39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9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03A31CB7-3007-D847-89DB-429D49482FD0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46B8AF4F-5D98-A547-883D-E745E50127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0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5" r:id="rId2"/>
    <p:sldLayoutId id="2147483711" r:id="rId3"/>
    <p:sldLayoutId id="2147483709" r:id="rId4"/>
    <p:sldLayoutId id="2147483710" r:id="rId5"/>
    <p:sldLayoutId id="2147483692" r:id="rId6"/>
    <p:sldLayoutId id="2147483702" r:id="rId7"/>
    <p:sldLayoutId id="2147483684" r:id="rId8"/>
    <p:sldLayoutId id="2147483685" r:id="rId9"/>
    <p:sldLayoutId id="2147483686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006633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006633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6633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6633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6633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8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4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2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6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6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5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029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ollege of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33"/>
      </a:accent1>
      <a:accent2>
        <a:srgbClr val="FFCC33"/>
      </a:accent2>
      <a:accent3>
        <a:srgbClr val="007DC5"/>
      </a:accent3>
      <a:accent4>
        <a:srgbClr val="A62380"/>
      </a:accent4>
      <a:accent5>
        <a:srgbClr val="F37021"/>
      </a:accent5>
      <a:accent6>
        <a:srgbClr val="BCD631"/>
      </a:accent6>
      <a:hlink>
        <a:srgbClr val="3EC2CF"/>
      </a:hlink>
      <a:folHlink>
        <a:srgbClr val="6B46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COSTemplate_blank</Template>
  <TotalTime>9979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Myriad Pro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Kerone Jones Wetter</dc:creator>
  <cp:lastModifiedBy>Andrew Brown</cp:lastModifiedBy>
  <cp:revision>231</cp:revision>
  <cp:lastPrinted>2017-06-19T01:03:49Z</cp:lastPrinted>
  <dcterms:created xsi:type="dcterms:W3CDTF">2017-05-30T21:17:24Z</dcterms:created>
  <dcterms:modified xsi:type="dcterms:W3CDTF">2018-02-01T17:37:03Z</dcterms:modified>
</cp:coreProperties>
</file>